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AF395-DD00-B648-BA6E-C587760A7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0DE336-27AC-594D-A34E-4FFBA184A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06741-EDD6-BE47-A533-44F896C5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20874-7E48-8748-A90A-020969660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DF015-D482-5C41-BBD3-0E34BEE5B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40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B50CD-7577-9048-BE05-A160F11EB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0345F0-F146-214E-8469-A5A5CD69D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C9B43-A00C-B44D-868C-692C9B65A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CAAB0-FBA1-B547-9F5F-1E7B9395B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4C5C6-4028-6244-89E9-083EF7A72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3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6BE782-4FA9-8C44-8EE0-4CF6D43EED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BEB958-15BF-8E40-A974-A0EC8FDED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6CC4A-B75F-1E40-B5F9-D4BFE5579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11BA3-D446-F248-B13F-80DC182D2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EC831-CE6C-FE4F-B49E-4379E95E2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61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44FE-F5D2-4E44-8A32-803EC9BCA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989CF-D62C-7D41-A9C8-A22E16788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DCBEA-254C-194A-87B7-511FE8A13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88E4D-EC0F-1A42-B987-F826F10D2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8A3A8-9B28-3049-8751-0C0EFBCE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3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91412-0D99-4C49-A6FC-4F0884D3D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EC0FB-D782-E04A-87FB-BC21D0989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4EBFD-9B6A-1343-AF50-EC639F224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13FE9-DD76-064A-9BDF-C959644F3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42649-339C-AC4B-94FE-E5F8B4551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9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470CC-3696-AB44-BC7E-08DCDDF1A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F8FB5-3F6B-3743-B401-8BBAFAF70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A83314-49EE-294E-A98D-909E22470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C2610E-DD29-0143-86FB-529643067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E9ECA-43FF-8E4E-8BCD-EB930EE5F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CC7329-8466-0C4A-8F60-03C5BB434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1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E70C8-085F-594F-B254-4F45CEEB9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80781-7B8E-6F40-BEB1-251E7BB61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CAC21-9954-5C43-A473-597E3A5C52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C2383E-3940-5B4E-9182-EBB5B97DF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81A4DF-F66D-2A45-A92D-8B77D8AFD5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F09591-C031-9A44-A2A5-DDC446275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D581C-B5C7-0246-9B7E-1B1C6A90D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ED8BBE-D478-C342-85F5-EADE2340B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57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C1382-56EA-944B-A4B6-1E876CAA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A40241-4742-7341-9FA7-3255345C7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13C94C-AC48-7940-8AB0-89857AD6C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FEC1BC-9198-E14D-A3BC-80350B152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197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32028F-31F0-3F43-BD73-2A968235E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1BD551-F583-074B-AB0E-76A786C45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D7312-C98C-FB4C-81A3-57BD0D6EA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41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A4384-ED80-C243-BB5F-CF98C6FA7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A6D03-2027-1F49-B44B-AE0DD7053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3C5D20-A857-1C4B-8647-F23919270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D7445-D6FC-8E43-B48B-1B1028BAF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28327-7E3B-F34E-AB53-1F24512CC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E4265-887F-1847-A146-17EDEE3E7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09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64073-28FD-924B-B66B-03A8513BD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846D47-7401-5742-B96E-46918BB5AE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C9EF4A-4A7C-1140-8928-34E0A0EC6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84CD8-EE99-FC44-8876-5D8698D04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85168-DD82-DA48-9047-D09D3990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04734D-C882-0A4D-A7A0-9FBEFEA87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6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EEB7D8-FB3E-8949-88F2-590BFF75E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933B5-3DC6-6E49-89AD-5A9802AFA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4465F-CD8C-5047-AB46-5FDD5EC030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69197-152B-8A48-8E8B-42028B06C40A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D3F6F-A027-604B-A4A4-026456D90C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BFEE3-5C53-5B4E-A436-F5C607998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4BE95-3AF5-4440-93BB-302DD921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94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7A939-E67E-C141-B2F7-335D9E9302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Respiratory Acidosis and Dialysis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91F2-1737-3D4F-9042-433237CA8E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522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99368-1550-134B-A53F-8362279C2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DOI: 10.1513/AnnalsATS.201409-426OI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7841246-5D1E-FE45-B4D3-5C27559388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41750" y="2750344"/>
            <a:ext cx="4508500" cy="250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3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12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Respiratory Acidosis and Dialysis</vt:lpstr>
      <vt:lpstr>DOI: 10.1513/AnnalsATS.201409-426OI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Respiratory Acidosis and Dialysis</dc:title>
  <dc:creator>BRIAN LOCKE</dc:creator>
  <cp:lastModifiedBy>BRIAN LOCKE</cp:lastModifiedBy>
  <cp:revision>1</cp:revision>
  <dcterms:created xsi:type="dcterms:W3CDTF">2022-02-18T22:37:54Z</dcterms:created>
  <dcterms:modified xsi:type="dcterms:W3CDTF">2022-02-18T22:58:15Z</dcterms:modified>
</cp:coreProperties>
</file>